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1828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6" roundtripDataSignature="AMtx7mgrSNSjrglgVd7gWR6NClT0uYFwp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60" autoAdjust="0"/>
  </p:normalViewPr>
  <p:slideViewPr>
    <p:cSldViewPr snapToGrid="0">
      <p:cViewPr>
        <p:scale>
          <a:sx n="125" d="100"/>
          <a:sy n="125" d="100"/>
        </p:scale>
        <p:origin x="1194" y="-49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1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571750" y="685800"/>
            <a:ext cx="17145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body" idx="1"/>
          </p:nvPr>
        </p:nvSpPr>
        <p:spPr>
          <a:xfrm>
            <a:off x="4713245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2"/>
          </p:nvPr>
        </p:nvSpPr>
        <p:spPr>
          <a:xfrm>
            <a:off x="4713245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body" idx="3"/>
          </p:nvPr>
        </p:nvSpPr>
        <p:spPr>
          <a:xfrm>
            <a:off x="292564" y="10149253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body" idx="4"/>
          </p:nvPr>
        </p:nvSpPr>
        <p:spPr>
          <a:xfrm>
            <a:off x="292564" y="4991100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body" idx="5"/>
          </p:nvPr>
        </p:nvSpPr>
        <p:spPr>
          <a:xfrm>
            <a:off x="292564" y="16315592"/>
            <a:ext cx="413819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6"/>
          </p:nvPr>
        </p:nvSpPr>
        <p:spPr>
          <a:xfrm>
            <a:off x="292564" y="2227385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600"/>
              <a:buNone/>
              <a:defRPr sz="16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body" idx="7"/>
          </p:nvPr>
        </p:nvSpPr>
        <p:spPr>
          <a:xfrm>
            <a:off x="292564" y="2894867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  <a:defRPr sz="10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8"/>
          </p:nvPr>
        </p:nvSpPr>
        <p:spPr>
          <a:xfrm>
            <a:off x="292564" y="3562349"/>
            <a:ext cx="8558871" cy="6301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 rtl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2C4F"/>
              </a:buClr>
              <a:buSzPts val="1000"/>
              <a:buNone/>
              <a:defRPr sz="1000" b="1">
                <a:solidFill>
                  <a:srgbClr val="002C4F"/>
                </a:solidFill>
              </a:defRPr>
            </a:lvl1pPr>
            <a:lvl2pPr marL="914400" lvl="1" indent="-3810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/>
            </a:lvl2pPr>
            <a:lvl3pPr marL="1371600" lvl="2" indent="-3556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/>
            </a:lvl3pPr>
            <a:lvl4pPr marL="1828800" lvl="3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r" rtl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sldNum" idx="12"/>
          </p:nvPr>
        </p:nvSpPr>
        <p:spPr>
          <a:xfrm>
            <a:off x="6457950" y="16950271"/>
            <a:ext cx="20574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ftr" idx="11"/>
          </p:nvPr>
        </p:nvSpPr>
        <p:spPr>
          <a:xfrm>
            <a:off x="3028950" y="16950271"/>
            <a:ext cx="30861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628650" y="16950271"/>
            <a:ext cx="2057400" cy="9736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body" idx="1"/>
          </p:nvPr>
        </p:nvSpPr>
        <p:spPr>
          <a:xfrm>
            <a:off x="628650" y="4868333"/>
            <a:ext cx="7886700" cy="116035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628650" y="973671"/>
            <a:ext cx="7886700" cy="3534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pic>
        <p:nvPicPr>
          <p:cNvPr id="11" name="Google Shape;11;p2"/>
          <p:cNvPicPr preferRelativeResize="0"/>
          <p:nvPr/>
        </p:nvPicPr>
        <p:blipFill rotWithShape="1">
          <a:blip r:embed="rId3">
            <a:alphaModFix/>
          </a:blip>
          <a:srcRect t="11097"/>
          <a:stretch/>
        </p:blipFill>
        <p:spPr>
          <a:xfrm>
            <a:off x="0" y="0"/>
            <a:ext cx="9144000" cy="18074577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Picture 2" descr="A blue and white rectangular object with text&#10;&#10;Description automatically generated">
            <a:extLst>
              <a:ext uri="{FF2B5EF4-FFF2-40B4-BE49-F238E27FC236}">
                <a16:creationId xmlns:a16="http://schemas.microsoft.com/office/drawing/2014/main" id="{030642C2-D6B1-5058-7CFC-617E054906BA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-15240" y="0"/>
            <a:ext cx="9165336" cy="2217420"/>
          </a:xfrm>
          <a:prstGeom prst="rect">
            <a:avLst/>
          </a:prstGeom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"/>
          <p:cNvSpPr/>
          <p:nvPr/>
        </p:nvSpPr>
        <p:spPr>
          <a:xfrm>
            <a:off x="4648733" y="4329552"/>
            <a:ext cx="4267215" cy="4572000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1"/>
          <p:cNvSpPr/>
          <p:nvPr/>
        </p:nvSpPr>
        <p:spPr>
          <a:xfrm>
            <a:off x="4648733" y="9144000"/>
            <a:ext cx="4267215" cy="8581292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228052" y="4329552"/>
            <a:ext cx="4267215" cy="4572000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" name="Google Shape;29;p1"/>
          <p:cNvSpPr/>
          <p:nvPr/>
        </p:nvSpPr>
        <p:spPr>
          <a:xfrm>
            <a:off x="228052" y="9143999"/>
            <a:ext cx="4267215" cy="5955323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" name="Google Shape;30;p1"/>
          <p:cNvSpPr/>
          <p:nvPr/>
        </p:nvSpPr>
        <p:spPr>
          <a:xfrm>
            <a:off x="228052" y="15310339"/>
            <a:ext cx="4267215" cy="2414954"/>
          </a:xfrm>
          <a:prstGeom prst="roundRect">
            <a:avLst>
              <a:gd name="adj" fmla="val 4579"/>
            </a:avLst>
          </a:prstGeom>
          <a:noFill/>
          <a:ln w="12700" cap="flat" cmpd="sng">
            <a:solidFill>
              <a:srgbClr val="1F3864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rgbClr val="38562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" name="Text Placeholder 42">
            <a:extLst>
              <a:ext uri="{FF2B5EF4-FFF2-40B4-BE49-F238E27FC236}">
                <a16:creationId xmlns:a16="http://schemas.microsoft.com/office/drawing/2014/main" id="{4AD1AC1A-A083-F6B0-84DE-768F47D67CB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4" name="Text Placeholder 43">
            <a:extLst>
              <a:ext uri="{FF2B5EF4-FFF2-40B4-BE49-F238E27FC236}">
                <a16:creationId xmlns:a16="http://schemas.microsoft.com/office/drawing/2014/main" id="{8CDE2C04-D245-BE14-A4F6-3A2A83A21EFB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5" name="Text Placeholder 44">
            <a:extLst>
              <a:ext uri="{FF2B5EF4-FFF2-40B4-BE49-F238E27FC236}">
                <a16:creationId xmlns:a16="http://schemas.microsoft.com/office/drawing/2014/main" id="{182697C7-4B17-678A-7042-87AF9FCEFC4B}"/>
              </a:ext>
            </a:extLst>
          </p:cNvPr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6" name="Text Placeholder 45">
            <a:extLst>
              <a:ext uri="{FF2B5EF4-FFF2-40B4-BE49-F238E27FC236}">
                <a16:creationId xmlns:a16="http://schemas.microsoft.com/office/drawing/2014/main" id="{858F394A-4A27-163F-F02A-853C531331D7}"/>
              </a:ext>
            </a:extLst>
          </p:cNvPr>
          <p:cNvSpPr>
            <a:spLocks noGrp="1"/>
          </p:cNvSpPr>
          <p:nvPr>
            <p:ph type="body" idx="4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7" name="Text Placeholder 46">
            <a:extLst>
              <a:ext uri="{FF2B5EF4-FFF2-40B4-BE49-F238E27FC236}">
                <a16:creationId xmlns:a16="http://schemas.microsoft.com/office/drawing/2014/main" id="{C1AA9A0A-E124-D0B4-5AD7-478DDF462CF1}"/>
              </a:ext>
            </a:extLst>
          </p:cNvPr>
          <p:cNvSpPr>
            <a:spLocks noGrp="1"/>
          </p:cNvSpPr>
          <p:nvPr>
            <p:ph type="body" idx="5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8" name="Text Placeholder 47">
            <a:extLst>
              <a:ext uri="{FF2B5EF4-FFF2-40B4-BE49-F238E27FC236}">
                <a16:creationId xmlns:a16="http://schemas.microsoft.com/office/drawing/2014/main" id="{9A88DC72-B508-32E9-7952-9DA4885A487A}"/>
              </a:ext>
            </a:extLst>
          </p:cNvPr>
          <p:cNvSpPr>
            <a:spLocks noGrp="1"/>
          </p:cNvSpPr>
          <p:nvPr>
            <p:ph type="body" idx="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134B91BF-6EB5-28E3-5C4D-39C7B0074D83}"/>
              </a:ext>
            </a:extLst>
          </p:cNvPr>
          <p:cNvSpPr>
            <a:spLocks noGrp="1"/>
          </p:cNvSpPr>
          <p:nvPr>
            <p:ph type="body" idx="7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0" name="Text Placeholder 49">
            <a:extLst>
              <a:ext uri="{FF2B5EF4-FFF2-40B4-BE49-F238E27FC236}">
                <a16:creationId xmlns:a16="http://schemas.microsoft.com/office/drawing/2014/main" id="{77B566A1-B3E9-03C0-68DF-A28C2CDD57D1}"/>
              </a:ext>
            </a:extLst>
          </p:cNvPr>
          <p:cNvSpPr>
            <a:spLocks noGrp="1"/>
          </p:cNvSpPr>
          <p:nvPr>
            <p:ph type="body" idx="8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" name="Google Shape;38;p1"/>
          <p:cNvSpPr txBox="1"/>
          <p:nvPr/>
        </p:nvSpPr>
        <p:spPr>
          <a:xfrm>
            <a:off x="4713243" y="4453878"/>
            <a:ext cx="4138191" cy="440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1">
              <a:lnSpc>
                <a:spcPct val="158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چکیده:</a:t>
            </a:r>
            <a:endParaRPr/>
          </a:p>
        </p:txBody>
      </p:sp>
      <p:sp>
        <p:nvSpPr>
          <p:cNvPr id="39" name="Google Shape;39;p1"/>
          <p:cNvSpPr txBox="1"/>
          <p:nvPr/>
        </p:nvSpPr>
        <p:spPr>
          <a:xfrm>
            <a:off x="4713243" y="9263802"/>
            <a:ext cx="4138191" cy="4405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555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ادبیات و روش تحقیق:</a:t>
            </a:r>
            <a:endParaRPr/>
          </a:p>
        </p:txBody>
      </p:sp>
      <p:sp>
        <p:nvSpPr>
          <p:cNvPr id="40" name="Google Shape;40;p1"/>
          <p:cNvSpPr txBox="1"/>
          <p:nvPr/>
        </p:nvSpPr>
        <p:spPr>
          <a:xfrm>
            <a:off x="292563" y="4486900"/>
            <a:ext cx="4138191" cy="37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1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نتایج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و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یافته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های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lang="en-US" sz="1800" b="0" i="0" u="none" strike="noStrike" cap="none" dirty="0" err="1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پژوهش</a:t>
            </a:r>
            <a:r>
              <a:rPr lang="en-US" sz="1800" b="0" i="0" u="none" strike="noStrike" cap="none" dirty="0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:</a:t>
            </a:r>
            <a:endParaRPr dirty="0"/>
          </a:p>
        </p:txBody>
      </p:sp>
      <p:sp>
        <p:nvSpPr>
          <p:cNvPr id="41" name="Google Shape;41;p1"/>
          <p:cNvSpPr txBox="1"/>
          <p:nvPr/>
        </p:nvSpPr>
        <p:spPr>
          <a:xfrm>
            <a:off x="292562" y="9296824"/>
            <a:ext cx="4138191" cy="3744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1">
              <a:lnSpc>
                <a:spcPct val="12244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0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نتیجه گیری:</a:t>
            </a:r>
            <a:endParaRPr/>
          </a:p>
        </p:txBody>
      </p:sp>
      <p:sp>
        <p:nvSpPr>
          <p:cNvPr id="42" name="Google Shape;42;p1"/>
          <p:cNvSpPr txBox="1"/>
          <p:nvPr/>
        </p:nvSpPr>
        <p:spPr>
          <a:xfrm>
            <a:off x="292563" y="15427433"/>
            <a:ext cx="4138190" cy="1128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Title in English:</a:t>
            </a:r>
            <a:endParaRPr/>
          </a:p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font: Times New Romans, Size: 14</a:t>
            </a:r>
            <a:endParaRPr sz="1600" b="1" i="0" u="none" strike="noStrike" cap="none">
              <a:solidFill>
                <a:srgbClr val="1F386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0" marR="0" lvl="0" indent="0" algn="just" rtl="0">
              <a:lnSpc>
                <a:spcPct val="13775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Abstract:</a:t>
            </a:r>
            <a:endParaRPr/>
          </a:p>
          <a:p>
            <a:pPr marL="0" marR="0" lvl="0" indent="0" algn="l" rtl="0">
              <a:lnSpc>
                <a:spcPct val="18366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b="1" i="0" u="none" strike="noStrike" cap="none">
                <a:solidFill>
                  <a:srgbClr val="1F386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English, font: Times New Romans, Size: 9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</Words>
  <Application>Microsoft Office PowerPoint</Application>
  <PresentationFormat>Custom</PresentationFormat>
  <Paragraphs>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Hadi 19</dc:creator>
  <cp:lastModifiedBy>Dr musavi</cp:lastModifiedBy>
  <cp:revision>6</cp:revision>
  <dcterms:created xsi:type="dcterms:W3CDTF">2024-05-04T17:21:19Z</dcterms:created>
  <dcterms:modified xsi:type="dcterms:W3CDTF">2026-06-02T11:00:51Z</dcterms:modified>
</cp:coreProperties>
</file>